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3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5BD6E8-6AEF-41EC-8E7B-9882D9DFAA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DB93146-1C9D-4A0D-9C76-ECA4409CE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91C356-3434-41D9-8D34-CE9809E81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2B3D020-8462-4A14-BCA0-05D3D3C33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F0C5D1-915A-494C-AE7D-21E755206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539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3D2EE2-DA18-4C9D-A8A2-8FDB05B7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3F5C160-ED7C-4BD0-A6C9-FBE661867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85F3D0-7445-4119-BC14-71D64D75D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34BD0C-3A18-4891-AF39-59E7165F7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A5A5766-0716-4CFA-8080-C1206FE66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30936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5FB450C-0D1D-42EF-9601-32EAECEA12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DAE451C-6DC7-4A41-A60E-B15BC1422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4C5539F-F239-4E33-B8A0-2E0A82A5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0837ED-B249-4B2A-AB17-84081B31D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77D21C-C2CC-4C45-B343-DB7801402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76472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13418B-9110-4AF0-9744-D10C33839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7F7263-5434-42EC-A0EC-B5A381DD8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220043-0D64-4023-85E1-5ED5FB4C3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E7F18A-95BA-4B5E-99DE-6A4D3B22C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05B81B-4B01-491C-9F99-129BF0807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33854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08D1EF-4205-4C0A-B63E-D697FBB55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A5AD6B8-3CA4-496E-A202-47C7AAA0F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CD542B-EEA0-42AD-8F1D-6575BF6DE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5B947A9-E6AF-4CF0-957D-39AC97B4E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E503E8-C97B-43BF-A305-A32EC12A8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0687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195EB8-B35B-4CF4-974B-CB0DAB172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802F83-9193-4DD6-B064-CBD99BA8DB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1609682-0815-4581-8EE9-59688FB77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8370BB-1224-4382-9DF9-2C55145B7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B0464D0-1646-4975-84EE-FBF805A9F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7A92C78-1AB0-4C90-82D9-5C167B928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8742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B5343-EFB6-43DF-AACC-8798BCAF1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9B80A5-11F8-439F-BB73-46F155D1F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F1E8B0C-81DE-4B28-9755-34C68A756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1D6A87C-E47B-4A9D-8BCC-C0159F243F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7366CC8-C0CA-4841-8D11-9DEEC574AE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BDFCC76-C2DA-4700-97A8-B681A904B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016B66D-73AC-44FD-8FD0-67A5D21D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4FB355F-B6C6-4B1A-A5D8-537245AE4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34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3D9391-78B8-4075-A324-9B606966F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B154BC0-D01C-4D4E-9658-09C11DF27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5BFC334-0E8D-4408-A710-28BDC437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76CCDC-0F05-408C-8A62-C02666687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4524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3CC9081-40FF-41B9-8333-003E89867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CABE8C-C2F0-4CEE-A004-B1DB73116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69AE471-990E-4D0D-BB42-7F237550B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03362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1F8686-3C24-4D43-9936-22F5670CD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6AECE4-B8C5-4971-9222-838E7D632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B0D867-D471-471C-952D-075A72EA3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F04C4FD-239A-4370-89F8-6014D96A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C71B3C7-9891-4D51-89B4-68C625817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53631E0-A170-477E-AAEA-FBFD8B0EB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72795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A5A14E-FD43-4C1F-BDFF-5520784D3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D5632B6-505F-4FB0-AAE2-B77C38C36F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8923DE3-4F2C-4F30-B72A-30BE499C3E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B48EE1C-E086-4206-B808-C6E0E8151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A2BED17-F5B8-4749-8C6E-D1DAC5271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9164E57-5F49-41B2-B395-43F555F5C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0936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F7438AF-1C6A-4DA4-A10D-64BCA681D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3BAEE9E-7874-4941-A63B-B0062AD83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840DB4-1133-4C02-8EEF-690BF0062B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EE9D5-227B-41DF-B2CD-DDF8529ADD20}" type="datetimeFigureOut">
              <a:rPr lang="de-CH" smtClean="0"/>
              <a:t>27.05.2018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718D53-E379-498B-A699-C8CFA9D789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5E3373-05D1-43B9-9B66-3AABE73BE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37019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FEF86C6-8B5C-412E-96CB-BB5F72A7DAB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634" y="-715319"/>
            <a:ext cx="12265268" cy="792818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7905314-01C8-440B-8592-D82F20CF6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CH" sz="8800" dirty="0" err="1"/>
              <a:t>Where’s</a:t>
            </a:r>
            <a:r>
              <a:rPr lang="de-CH" sz="8800" dirty="0"/>
              <a:t> Waldo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801C4CC-1B39-40B7-A950-E688C61C81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CH" sz="4000" dirty="0"/>
              <a:t>… </a:t>
            </a:r>
            <a:r>
              <a:rPr lang="de-CH" sz="4000" dirty="0" err="1"/>
              <a:t>Solved</a:t>
            </a:r>
            <a:r>
              <a:rPr lang="de-CH" sz="4000" dirty="0"/>
              <a:t> </a:t>
            </a:r>
            <a:r>
              <a:rPr lang="de-CH" sz="4000" dirty="0" err="1"/>
              <a:t>by</a:t>
            </a:r>
            <a:r>
              <a:rPr lang="de-CH" sz="4000" dirty="0"/>
              <a:t> a </a:t>
            </a:r>
            <a:r>
              <a:rPr lang="de-CH" sz="4000" dirty="0" err="1"/>
              <a:t>computer</a:t>
            </a:r>
            <a:r>
              <a:rPr lang="de-CH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0548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C72CF2-132F-48C5-A2B6-7252EAD65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Dataset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785829-16EB-42F7-9F1E-9388D3D91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our</a:t>
            </a:r>
            <a:r>
              <a:rPr lang="de-CH" dirty="0"/>
              <a:t> own Dataset</a:t>
            </a:r>
          </a:p>
          <a:p>
            <a:pPr lvl="1"/>
            <a:r>
              <a:rPr lang="de-CH" dirty="0"/>
              <a:t>400 Waldos 1000 Non Waldos</a:t>
            </a:r>
          </a:p>
          <a:p>
            <a:pPr lvl="1"/>
            <a:r>
              <a:rPr lang="de-CH" dirty="0"/>
              <a:t>Picture </a:t>
            </a:r>
            <a:r>
              <a:rPr lang="de-CH" dirty="0" err="1"/>
              <a:t>size</a:t>
            </a:r>
            <a:r>
              <a:rPr lang="de-CH" dirty="0"/>
              <a:t> </a:t>
            </a:r>
            <a:r>
              <a:rPr lang="de-CH" dirty="0" err="1"/>
              <a:t>too</a:t>
            </a:r>
            <a:r>
              <a:rPr lang="de-CH" dirty="0"/>
              <a:t> </a:t>
            </a:r>
            <a:r>
              <a:rPr lang="de-CH" dirty="0" err="1"/>
              <a:t>big</a:t>
            </a:r>
            <a:r>
              <a:rPr lang="de-CH" dirty="0"/>
              <a:t> (200 x 200 </a:t>
            </a:r>
            <a:r>
              <a:rPr lang="de-CH" dirty="0" err="1"/>
              <a:t>px</a:t>
            </a:r>
            <a:r>
              <a:rPr lang="de-CH" dirty="0"/>
              <a:t>)</a:t>
            </a:r>
          </a:p>
          <a:p>
            <a:r>
              <a:rPr lang="de-CH" dirty="0"/>
              <a:t>Dataset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internet</a:t>
            </a:r>
            <a:endParaRPr lang="de-CH" dirty="0"/>
          </a:p>
          <a:p>
            <a:pPr lvl="1"/>
            <a:r>
              <a:rPr lang="de-CH" dirty="0"/>
              <a:t>Very </a:t>
            </a:r>
            <a:r>
              <a:rPr lang="de-CH" dirty="0" err="1"/>
              <a:t>few</a:t>
            </a:r>
            <a:r>
              <a:rPr lang="de-CH" dirty="0"/>
              <a:t> Waldos</a:t>
            </a:r>
          </a:p>
          <a:p>
            <a:pPr lvl="1"/>
            <a:r>
              <a:rPr lang="de-CH" dirty="0" err="1"/>
              <a:t>Sometimes</a:t>
            </a:r>
            <a:r>
              <a:rPr lang="de-CH" dirty="0"/>
              <a:t> Waldo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cut</a:t>
            </a:r>
            <a:r>
              <a:rPr lang="de-CH" dirty="0"/>
              <a:t> in half</a:t>
            </a:r>
          </a:p>
          <a:p>
            <a:pPr lvl="1"/>
            <a:r>
              <a:rPr lang="de-CH" dirty="0" err="1"/>
              <a:t>Some</a:t>
            </a:r>
            <a:r>
              <a:rPr lang="de-CH" dirty="0"/>
              <a:t> </a:t>
            </a:r>
            <a:r>
              <a:rPr lang="de-CH" dirty="0" err="1"/>
              <a:t>wrong</a:t>
            </a:r>
            <a:r>
              <a:rPr lang="de-CH" dirty="0"/>
              <a:t> Waldos</a:t>
            </a:r>
          </a:p>
          <a:p>
            <a:r>
              <a:rPr lang="de-CH" dirty="0" err="1"/>
              <a:t>Our</a:t>
            </a:r>
            <a:r>
              <a:rPr lang="de-CH" dirty="0"/>
              <a:t> own Dataset 2.0</a:t>
            </a:r>
          </a:p>
          <a:p>
            <a:pPr lvl="1"/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Dataset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internet</a:t>
            </a:r>
            <a:endParaRPr lang="de-CH" dirty="0"/>
          </a:p>
          <a:p>
            <a:pPr lvl="1"/>
            <a:r>
              <a:rPr lang="de-CH" dirty="0"/>
              <a:t>More </a:t>
            </a:r>
            <a:r>
              <a:rPr lang="de-CH" dirty="0" err="1"/>
              <a:t>good</a:t>
            </a:r>
            <a:r>
              <a:rPr lang="de-CH" dirty="0"/>
              <a:t> Waldos,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bad</a:t>
            </a:r>
            <a:r>
              <a:rPr lang="de-CH" dirty="0"/>
              <a:t> Waldos</a:t>
            </a:r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56856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9B31D3-B214-4340-B849-1AE9236EF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4D3965-E563-43C4-AF07-D3ED190B9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63427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FE62CB-605E-4246-B679-0CC7D50AB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Results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5F3796-5519-4AA3-B67C-DD9757412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Waldo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script</a:t>
            </a:r>
            <a:r>
              <a:rPr lang="de-CH" dirty="0"/>
              <a:t>:</a:t>
            </a:r>
          </a:p>
          <a:p>
            <a:pPr lvl="1"/>
            <a:r>
              <a:rPr lang="de-CH" dirty="0" err="1"/>
              <a:t>Subdividing</a:t>
            </a:r>
            <a:r>
              <a:rPr lang="de-CH" dirty="0"/>
              <a:t> </a:t>
            </a:r>
            <a:r>
              <a:rPr lang="de-CH" dirty="0" err="1"/>
              <a:t>picture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small</a:t>
            </a:r>
            <a:r>
              <a:rPr lang="de-CH" dirty="0"/>
              <a:t> </a:t>
            </a:r>
            <a:r>
              <a:rPr lang="de-CH" dirty="0" err="1"/>
              <a:t>overlaping</a:t>
            </a:r>
            <a:r>
              <a:rPr lang="de-CH" dirty="0"/>
              <a:t> </a:t>
            </a:r>
            <a:r>
              <a:rPr lang="de-CH" dirty="0" err="1"/>
              <a:t>squares</a:t>
            </a:r>
            <a:endParaRPr lang="de-CH" dirty="0"/>
          </a:p>
          <a:p>
            <a:pPr lvl="1"/>
            <a:r>
              <a:rPr lang="de-CH" dirty="0" err="1"/>
              <a:t>Feeding</a:t>
            </a:r>
            <a:r>
              <a:rPr lang="de-CH" dirty="0"/>
              <a:t> </a:t>
            </a:r>
            <a:r>
              <a:rPr lang="de-CH" dirty="0" err="1"/>
              <a:t>tiles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</a:t>
            </a:r>
            <a:r>
              <a:rPr lang="de-CH" dirty="0" err="1"/>
              <a:t>model</a:t>
            </a:r>
            <a:endParaRPr lang="de-CH" dirty="0"/>
          </a:p>
          <a:p>
            <a:pPr lvl="1"/>
            <a:r>
              <a:rPr lang="de-CH" dirty="0" err="1"/>
              <a:t>Visualize</a:t>
            </a:r>
            <a:r>
              <a:rPr lang="de-CH" dirty="0"/>
              <a:t> Output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drawing</a:t>
            </a:r>
            <a:r>
              <a:rPr lang="de-CH" dirty="0"/>
              <a:t> </a:t>
            </a:r>
            <a:r>
              <a:rPr lang="de-CH" dirty="0" err="1"/>
              <a:t>rectangles</a:t>
            </a:r>
            <a:r>
              <a:rPr lang="de-CH" dirty="0"/>
              <a:t> </a:t>
            </a:r>
            <a:r>
              <a:rPr lang="de-CH" dirty="0" err="1"/>
              <a:t>onto</a:t>
            </a:r>
            <a:r>
              <a:rPr lang="de-CH" dirty="0"/>
              <a:t> original </a:t>
            </a:r>
            <a:r>
              <a:rPr lang="de-CH" dirty="0" err="1"/>
              <a:t>picture</a:t>
            </a:r>
            <a:endParaRPr lang="de-CH" dirty="0"/>
          </a:p>
          <a:p>
            <a:pPr lvl="2"/>
            <a:r>
              <a:rPr lang="de-CH" dirty="0"/>
              <a:t>Threshold </a:t>
            </a:r>
            <a:r>
              <a:rPr lang="de-CH" dirty="0" err="1"/>
              <a:t>of</a:t>
            </a:r>
            <a:r>
              <a:rPr lang="de-CH" dirty="0"/>
              <a:t> 0.9</a:t>
            </a:r>
          </a:p>
          <a:p>
            <a:pPr lvl="2"/>
            <a:r>
              <a:rPr lang="de-CH" dirty="0"/>
              <a:t>Best </a:t>
            </a:r>
            <a:r>
              <a:rPr lang="de-CH" dirty="0" err="1"/>
              <a:t>matches</a:t>
            </a:r>
            <a:r>
              <a:rPr lang="de-CH" dirty="0"/>
              <a:t>: </a:t>
            </a:r>
            <a:r>
              <a:rPr lang="de-CH" dirty="0" err="1"/>
              <a:t>Red</a:t>
            </a:r>
            <a:endParaRPr lang="de-CH" dirty="0"/>
          </a:p>
          <a:p>
            <a:pPr lvl="2"/>
            <a:r>
              <a:rPr lang="de-CH" dirty="0" err="1"/>
              <a:t>Mediocre</a:t>
            </a:r>
            <a:r>
              <a:rPr lang="de-CH" dirty="0"/>
              <a:t> </a:t>
            </a:r>
            <a:r>
              <a:rPr lang="de-CH" dirty="0" err="1"/>
              <a:t>matches</a:t>
            </a:r>
            <a:r>
              <a:rPr lang="de-CH" dirty="0"/>
              <a:t>: Blue</a:t>
            </a:r>
          </a:p>
          <a:p>
            <a:pPr lvl="2"/>
            <a:r>
              <a:rPr lang="de-CH" dirty="0"/>
              <a:t>Rest: </a:t>
            </a:r>
            <a:r>
              <a:rPr lang="de-CH" dirty="0" err="1"/>
              <a:t>black</a:t>
            </a:r>
            <a:endParaRPr lang="de-CH" dirty="0"/>
          </a:p>
          <a:p>
            <a:pPr lvl="2"/>
            <a:endParaRPr lang="de-CH" dirty="0"/>
          </a:p>
          <a:p>
            <a:pPr marL="0" indent="0">
              <a:buNone/>
            </a:pPr>
            <a:r>
              <a:rPr lang="de-CH" dirty="0"/>
              <a:t>	</a:t>
            </a:r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4077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D83569-DDA3-4128-BDDC-78A9499A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Results</a:t>
            </a:r>
            <a:endParaRPr lang="de-CH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C2D06B9-CD6A-4096-B0DD-F105291C4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028" y="1580467"/>
            <a:ext cx="8160152" cy="5196294"/>
          </a:xfr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91D9DB6-E2D3-45FF-B92B-8A365F2654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157" y="0"/>
            <a:ext cx="9659686" cy="6858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D811092-48F5-4DB1-9022-F414D2685B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05" y="0"/>
            <a:ext cx="10941389" cy="6858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BFC7E77-858B-4413-8C68-A1ED94B06E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72" y="0"/>
            <a:ext cx="10910455" cy="68580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205D69B3-8410-4005-AF8E-26313B5922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7" y="0"/>
            <a:ext cx="10450286" cy="68580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27C3E3A3-18AB-47B6-9242-9088ED357B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88" y="0"/>
            <a:ext cx="10798423" cy="68580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5ED0C15-0BFA-4A9C-9E04-9027AC3369C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05" y="-81239"/>
            <a:ext cx="109104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59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</Words>
  <Application>Microsoft Office PowerPoint</Application>
  <PresentationFormat>Breitbild</PresentationFormat>
  <Paragraphs>31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Where’s Waldo</vt:lpstr>
      <vt:lpstr>Dataset</vt:lpstr>
      <vt:lpstr>Model</vt:lpstr>
      <vt:lpstr>Results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Where’s Waldo</dc:title>
  <dc:creator>onrYOGAWXc@student.ethz.ch</dc:creator>
  <cp:lastModifiedBy> </cp:lastModifiedBy>
  <cp:revision>5</cp:revision>
  <dcterms:created xsi:type="dcterms:W3CDTF">2018-05-24T14:46:06Z</dcterms:created>
  <dcterms:modified xsi:type="dcterms:W3CDTF">2018-05-27T15:53:05Z</dcterms:modified>
</cp:coreProperties>
</file>

<file path=docProps/thumbnail.jpeg>
</file>